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5473700" cy="3924300"/>
  <p:notesSz cx="5473700" cy="39243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0527" y="1216533"/>
            <a:ext cx="4652645" cy="8241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21055" y="2197608"/>
            <a:ext cx="3831590" cy="981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273685" y="902589"/>
            <a:ext cx="2381059" cy="25900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2818955" y="902589"/>
            <a:ext cx="2381059" cy="25900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7988"/>
            <a:ext cx="5256530" cy="3708400"/>
          </a:xfrm>
          <a:custGeom>
            <a:avLst/>
            <a:gdLst/>
            <a:ahLst/>
            <a:cxnLst/>
            <a:rect l="l" t="t" r="r" b="b"/>
            <a:pathLst>
              <a:path w="5256530" h="3708400">
                <a:moveTo>
                  <a:pt x="0" y="0"/>
                </a:moveTo>
                <a:lnTo>
                  <a:pt x="5255996" y="0"/>
                </a:lnTo>
                <a:lnTo>
                  <a:pt x="5255996" y="3708006"/>
                </a:lnTo>
                <a:lnTo>
                  <a:pt x="0" y="370800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5472430" cy="3924300"/>
          </a:xfrm>
          <a:custGeom>
            <a:avLst/>
            <a:gdLst/>
            <a:ahLst/>
            <a:cxnLst/>
            <a:rect l="l" t="t" r="r" b="b"/>
            <a:pathLst>
              <a:path w="5472430" h="3924300">
                <a:moveTo>
                  <a:pt x="5471998" y="3924007"/>
                </a:moveTo>
                <a:lnTo>
                  <a:pt x="0" y="3924007"/>
                </a:lnTo>
                <a:lnTo>
                  <a:pt x="0" y="0"/>
                </a:lnTo>
                <a:lnTo>
                  <a:pt x="5471998" y="0"/>
                </a:lnTo>
                <a:lnTo>
                  <a:pt x="5471998" y="3924007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5328285" cy="3780154"/>
          </a:xfrm>
          <a:custGeom>
            <a:avLst/>
            <a:gdLst/>
            <a:ahLst/>
            <a:cxnLst/>
            <a:rect l="l" t="t" r="r" b="b"/>
            <a:pathLst>
              <a:path w="5328285" h="3780154">
                <a:moveTo>
                  <a:pt x="0" y="0"/>
                </a:moveTo>
                <a:lnTo>
                  <a:pt x="5327992" y="0"/>
                </a:lnTo>
                <a:lnTo>
                  <a:pt x="5327992" y="3780002"/>
                </a:lnTo>
                <a:lnTo>
                  <a:pt x="0" y="3780002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3685" y="156972"/>
            <a:ext cx="4926330" cy="627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73685" y="902589"/>
            <a:ext cx="4926330" cy="25900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861058" y="3649599"/>
            <a:ext cx="1751584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273685" y="3649599"/>
            <a:ext cx="1258951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3941064" y="3649599"/>
            <a:ext cx="1258951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FLYERS_105X148_Real_Size_Frente_H</dc:title>
  <dcterms:created xsi:type="dcterms:W3CDTF">2018-01-22T16:29:06Z</dcterms:created>
  <dcterms:modified xsi:type="dcterms:W3CDTF">2018-01-22T16:29:06Z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2018-01-18T00:00:00Z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