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</p:sldIdLst>
  <p:sldSz cx="3924300" cy="5473700"/>
  <p:notesSz cx="3924300" cy="54737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94322" y="1696847"/>
            <a:ext cx="3335655" cy="11494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588645" y="3065272"/>
            <a:ext cx="2747010" cy="13684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196215" y="1258951"/>
            <a:ext cx="1707070" cy="36126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2021014" y="1258951"/>
            <a:ext cx="1707070" cy="36126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08000" y="108000"/>
            <a:ext cx="3708400" cy="5256530"/>
          </a:xfrm>
          <a:custGeom>
            <a:avLst/>
            <a:gdLst/>
            <a:ahLst/>
            <a:cxnLst/>
            <a:rect l="l" t="t" r="r" b="b"/>
            <a:pathLst>
              <a:path w="3708400" h="5256530">
                <a:moveTo>
                  <a:pt x="0" y="0"/>
                </a:moveTo>
                <a:lnTo>
                  <a:pt x="3708006" y="0"/>
                </a:lnTo>
                <a:lnTo>
                  <a:pt x="3708006" y="5255996"/>
                </a:lnTo>
                <a:lnTo>
                  <a:pt x="0" y="5255996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EA0B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0" y="0"/>
            <a:ext cx="3924300" cy="5472430"/>
          </a:xfrm>
          <a:custGeom>
            <a:avLst/>
            <a:gdLst/>
            <a:ahLst/>
            <a:cxnLst/>
            <a:rect l="l" t="t" r="r" b="b"/>
            <a:pathLst>
              <a:path w="3924300" h="5472430">
                <a:moveTo>
                  <a:pt x="0" y="0"/>
                </a:moveTo>
                <a:lnTo>
                  <a:pt x="3924007" y="0"/>
                </a:lnTo>
                <a:lnTo>
                  <a:pt x="3924007" y="5471998"/>
                </a:lnTo>
                <a:lnTo>
                  <a:pt x="0" y="5471998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2FB4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bk object 18"/>
          <p:cNvSpPr/>
          <p:nvPr/>
        </p:nvSpPr>
        <p:spPr>
          <a:xfrm>
            <a:off x="71996" y="71996"/>
            <a:ext cx="3780154" cy="5328285"/>
          </a:xfrm>
          <a:custGeom>
            <a:avLst/>
            <a:gdLst/>
            <a:ahLst/>
            <a:cxnLst/>
            <a:rect l="l" t="t" r="r" b="b"/>
            <a:pathLst>
              <a:path w="3780154" h="5328285">
                <a:moveTo>
                  <a:pt x="0" y="0"/>
                </a:moveTo>
                <a:lnTo>
                  <a:pt x="3780002" y="0"/>
                </a:lnTo>
                <a:lnTo>
                  <a:pt x="3780002" y="5327992"/>
                </a:lnTo>
                <a:lnTo>
                  <a:pt x="0" y="5327992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96215" y="218948"/>
            <a:ext cx="3531870" cy="8757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96215" y="1258951"/>
            <a:ext cx="3531870" cy="36126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1334262" y="5090541"/>
            <a:ext cx="1255776" cy="2736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196215" y="5090541"/>
            <a:ext cx="902589" cy="2736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2825496" y="5090541"/>
            <a:ext cx="902589" cy="2736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FLYERS_105X148_Real_Size_Frente_V</dc:title>
  <dcterms:created xsi:type="dcterms:W3CDTF">2018-01-22T16:29:17Z</dcterms:created>
  <dcterms:modified xsi:type="dcterms:W3CDTF">2018-01-22T16:29:17Z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2018-01-18T00:00:00Z</vt:filetime>
  </property>
  <property fmtid="{D5CDD505-2E9C-101B-9397-08002B2CF9AE}" pid="3" name="Creator">
    <vt:lpwstr>Adobe Illustrator CC 2017 (Macintosh)</vt:lpwstr>
  </property>
  <property fmtid="{D5CDD505-2E9C-101B-9397-08002B2CF9AE}" pid="4" name="LastSaved">
    <vt:filetime>2018-01-22T00:00:00Z</vt:filetime>
  </property>
</Properties>
</file>