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0185400" cy="7924800"/>
  <p:notesSz cx="10185400" cy="79248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4381" y="2456688"/>
            <a:ext cx="8662988" cy="1664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8762" y="4437888"/>
            <a:ext cx="7134225" cy="198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9587" y="1822704"/>
            <a:ext cx="4433411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48751" y="1822704"/>
            <a:ext cx="4433411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8000"/>
            <a:ext cx="9972040" cy="7704455"/>
          </a:xfrm>
          <a:custGeom>
            <a:avLst/>
            <a:gdLst/>
            <a:ahLst/>
            <a:cxnLst/>
            <a:rect l="l" t="t" r="r" b="b"/>
            <a:pathLst>
              <a:path w="9972040" h="7704455">
                <a:moveTo>
                  <a:pt x="0" y="0"/>
                </a:moveTo>
                <a:lnTo>
                  <a:pt x="9972001" y="0"/>
                </a:lnTo>
                <a:lnTo>
                  <a:pt x="9972001" y="7703997"/>
                </a:lnTo>
                <a:lnTo>
                  <a:pt x="0" y="770399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10188575" cy="7920355"/>
          </a:xfrm>
          <a:custGeom>
            <a:avLst/>
            <a:gdLst/>
            <a:ahLst/>
            <a:cxnLst/>
            <a:rect l="l" t="t" r="r" b="b"/>
            <a:pathLst>
              <a:path w="10188575" h="7920355">
                <a:moveTo>
                  <a:pt x="10188003" y="7919999"/>
                </a:moveTo>
                <a:lnTo>
                  <a:pt x="0" y="7919999"/>
                </a:lnTo>
                <a:lnTo>
                  <a:pt x="0" y="0"/>
                </a:lnTo>
                <a:lnTo>
                  <a:pt x="10188003" y="0"/>
                </a:lnTo>
                <a:lnTo>
                  <a:pt x="10188003" y="7919999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10044430" cy="7776209"/>
          </a:xfrm>
          <a:custGeom>
            <a:avLst/>
            <a:gdLst/>
            <a:ahLst/>
            <a:cxnLst/>
            <a:rect l="l" t="t" r="r" b="b"/>
            <a:pathLst>
              <a:path w="10044430" h="7776209">
                <a:moveTo>
                  <a:pt x="0" y="0"/>
                </a:moveTo>
                <a:lnTo>
                  <a:pt x="10044010" y="0"/>
                </a:lnTo>
                <a:lnTo>
                  <a:pt x="10044010" y="7775994"/>
                </a:lnTo>
                <a:lnTo>
                  <a:pt x="0" y="7775994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587" y="316992"/>
            <a:ext cx="9172575" cy="1267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9587" y="1822704"/>
            <a:ext cx="9172575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65195" y="7370064"/>
            <a:ext cx="3261360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9587" y="7370064"/>
            <a:ext cx="2344102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38060" y="7370064"/>
            <a:ext cx="2344102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Flyers_21.6X27.9cm_Real_Size_Frente_H</dc:title>
  <dcterms:created xsi:type="dcterms:W3CDTF">2018-01-22T16:17:21Z</dcterms:created>
  <dcterms:modified xsi:type="dcterms:W3CDTF">2018-01-22T16:17:21Z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