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5181600" cy="4032250"/>
  <p:notesSz cx="5181600" cy="40322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89096" y="1249997"/>
            <a:ext cx="4409757" cy="8467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778192" y="2258060"/>
            <a:ext cx="3631565" cy="10080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259397" y="927417"/>
            <a:ext cx="2256758" cy="2661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2671794" y="927417"/>
            <a:ext cx="2256758" cy="2661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8000" y="107988"/>
            <a:ext cx="4968240" cy="3816350"/>
          </a:xfrm>
          <a:custGeom>
            <a:avLst/>
            <a:gdLst/>
            <a:ahLst/>
            <a:cxnLst/>
            <a:rect l="l" t="t" r="r" b="b"/>
            <a:pathLst>
              <a:path w="4968240" h="3816350">
                <a:moveTo>
                  <a:pt x="0" y="0"/>
                </a:moveTo>
                <a:lnTo>
                  <a:pt x="4968011" y="0"/>
                </a:lnTo>
                <a:lnTo>
                  <a:pt x="4968011" y="3816007"/>
                </a:lnTo>
                <a:lnTo>
                  <a:pt x="0" y="3816007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0"/>
            <a:ext cx="5184140" cy="4032250"/>
          </a:xfrm>
          <a:custGeom>
            <a:avLst/>
            <a:gdLst/>
            <a:ahLst/>
            <a:cxnLst/>
            <a:rect l="l" t="t" r="r" b="b"/>
            <a:pathLst>
              <a:path w="5184140" h="4032250">
                <a:moveTo>
                  <a:pt x="5184000" y="4031996"/>
                </a:moveTo>
                <a:lnTo>
                  <a:pt x="0" y="4031996"/>
                </a:lnTo>
                <a:lnTo>
                  <a:pt x="0" y="0"/>
                </a:lnTo>
                <a:lnTo>
                  <a:pt x="5184000" y="0"/>
                </a:lnTo>
                <a:lnTo>
                  <a:pt x="5184000" y="4031996"/>
                </a:lnTo>
                <a:close/>
              </a:path>
            </a:pathLst>
          </a:custGeom>
          <a:ln w="12699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71996" y="71996"/>
            <a:ext cx="5040630" cy="3888104"/>
          </a:xfrm>
          <a:custGeom>
            <a:avLst/>
            <a:gdLst/>
            <a:ahLst/>
            <a:cxnLst/>
            <a:rect l="l" t="t" r="r" b="b"/>
            <a:pathLst>
              <a:path w="5040630" h="3888104">
                <a:moveTo>
                  <a:pt x="0" y="0"/>
                </a:moveTo>
                <a:lnTo>
                  <a:pt x="5040007" y="0"/>
                </a:lnTo>
                <a:lnTo>
                  <a:pt x="5040007" y="3888003"/>
                </a:lnTo>
                <a:lnTo>
                  <a:pt x="0" y="3888003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397" y="161290"/>
            <a:ext cx="4669155" cy="645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397" y="927417"/>
            <a:ext cx="4669155" cy="2661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1763903" y="3749992"/>
            <a:ext cx="1660144" cy="2016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259397" y="3749992"/>
            <a:ext cx="1193228" cy="2016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3735324" y="3749992"/>
            <a:ext cx="1193228" cy="2016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FLYERS_14X10.8cm_RealSize_Frente_H</dc:title>
  <dcterms:created xsi:type="dcterms:W3CDTF">2018-01-22T16:05:25Z</dcterms:created>
  <dcterms:modified xsi:type="dcterms:W3CDTF">2018-01-22T16:05:25Z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2018-01-17T00:00:00Z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