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</p:sldIdLst>
  <p:sldSz cx="4025900" cy="5187950"/>
  <p:notesSz cx="4025900" cy="518795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02418" y="1608264"/>
            <a:ext cx="3427412" cy="10894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604837" y="2905252"/>
            <a:ext cx="2822575" cy="12969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201612" y="1193228"/>
            <a:ext cx="1754028" cy="34240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2076608" y="1193228"/>
            <a:ext cx="1754028" cy="34240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08000" y="108000"/>
            <a:ext cx="3816350" cy="4968240"/>
          </a:xfrm>
          <a:custGeom>
            <a:avLst/>
            <a:gdLst/>
            <a:ahLst/>
            <a:cxnLst/>
            <a:rect l="l" t="t" r="r" b="b"/>
            <a:pathLst>
              <a:path w="3816350" h="4968240">
                <a:moveTo>
                  <a:pt x="0" y="0"/>
                </a:moveTo>
                <a:lnTo>
                  <a:pt x="3816007" y="0"/>
                </a:lnTo>
                <a:lnTo>
                  <a:pt x="3816007" y="4968011"/>
                </a:lnTo>
                <a:lnTo>
                  <a:pt x="0" y="4968011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EA0B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0" y="0"/>
            <a:ext cx="4032250" cy="5184140"/>
          </a:xfrm>
          <a:custGeom>
            <a:avLst/>
            <a:gdLst/>
            <a:ahLst/>
            <a:cxnLst/>
            <a:rect l="l" t="t" r="r" b="b"/>
            <a:pathLst>
              <a:path w="4032250" h="5184140">
                <a:moveTo>
                  <a:pt x="0" y="0"/>
                </a:moveTo>
                <a:lnTo>
                  <a:pt x="4031996" y="0"/>
                </a:lnTo>
                <a:lnTo>
                  <a:pt x="4031996" y="5184000"/>
                </a:lnTo>
                <a:lnTo>
                  <a:pt x="0" y="5184000"/>
                </a:lnTo>
                <a:lnTo>
                  <a:pt x="0" y="0"/>
                </a:lnTo>
                <a:close/>
              </a:path>
            </a:pathLst>
          </a:custGeom>
          <a:ln w="12699">
            <a:solidFill>
              <a:srgbClr val="2FB4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71996" y="71996"/>
            <a:ext cx="3888104" cy="5040630"/>
          </a:xfrm>
          <a:custGeom>
            <a:avLst/>
            <a:gdLst/>
            <a:ahLst/>
            <a:cxnLst/>
            <a:rect l="l" t="t" r="r" b="b"/>
            <a:pathLst>
              <a:path w="3888104" h="5040630">
                <a:moveTo>
                  <a:pt x="0" y="0"/>
                </a:moveTo>
                <a:lnTo>
                  <a:pt x="3888003" y="0"/>
                </a:lnTo>
                <a:lnTo>
                  <a:pt x="3888003" y="5040007"/>
                </a:lnTo>
                <a:lnTo>
                  <a:pt x="0" y="5040007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01612" y="207518"/>
            <a:ext cx="3629025" cy="8300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01612" y="1193228"/>
            <a:ext cx="3629025" cy="34240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1370965" y="4824793"/>
            <a:ext cx="1290320" cy="2593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201612" y="4824793"/>
            <a:ext cx="927417" cy="2593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2903220" y="4824793"/>
            <a:ext cx="927417" cy="2593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FLYERS_14X10.8cm_RealSize_Frente_V</dc:title>
  <dcterms:created xsi:type="dcterms:W3CDTF">2018-01-22T16:05:39Z</dcterms:created>
  <dcterms:modified xsi:type="dcterms:W3CDTF">2018-01-22T16:05:39Z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2018-01-17T00:00:00Z</vt:filetime>
  </property>
  <property fmtid="{D5CDD505-2E9C-101B-9397-08002B2CF9AE}" pid="3" name="Creator">
    <vt:lpwstr>Adobe Illustrator CC 2017 (Macintosh)</vt:lpwstr>
  </property>
  <property fmtid="{D5CDD505-2E9C-101B-9397-08002B2CF9AE}" pid="4" name="LastSaved">
    <vt:filetime>2018-01-22T00:00:00Z</vt:filetime>
  </property>
</Properties>
</file>