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</p:sldIdLst>
  <p:sldSz cx="5181600" cy="7924800"/>
  <p:notesSz cx="5181600" cy="79248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389096" y="2456688"/>
            <a:ext cx="4409757" cy="16642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778192" y="4437888"/>
            <a:ext cx="3631565" cy="1981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259397" y="1822704"/>
            <a:ext cx="2256758" cy="52303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2671794" y="1822704"/>
            <a:ext cx="2256758" cy="52303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08000" y="108000"/>
            <a:ext cx="4968240" cy="7704455"/>
          </a:xfrm>
          <a:custGeom>
            <a:avLst/>
            <a:gdLst/>
            <a:ahLst/>
            <a:cxnLst/>
            <a:rect l="l" t="t" r="r" b="b"/>
            <a:pathLst>
              <a:path w="4968240" h="7704455">
                <a:moveTo>
                  <a:pt x="0" y="0"/>
                </a:moveTo>
                <a:lnTo>
                  <a:pt x="4968011" y="0"/>
                </a:lnTo>
                <a:lnTo>
                  <a:pt x="4968011" y="7703997"/>
                </a:lnTo>
                <a:lnTo>
                  <a:pt x="0" y="7703997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EA0B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bk object 17"/>
          <p:cNvSpPr/>
          <p:nvPr/>
        </p:nvSpPr>
        <p:spPr>
          <a:xfrm>
            <a:off x="0" y="0"/>
            <a:ext cx="5184140" cy="7920355"/>
          </a:xfrm>
          <a:custGeom>
            <a:avLst/>
            <a:gdLst/>
            <a:ahLst/>
            <a:cxnLst/>
            <a:rect l="l" t="t" r="r" b="b"/>
            <a:pathLst>
              <a:path w="5184140" h="7920355">
                <a:moveTo>
                  <a:pt x="0" y="0"/>
                </a:moveTo>
                <a:lnTo>
                  <a:pt x="5184000" y="0"/>
                </a:lnTo>
                <a:lnTo>
                  <a:pt x="5184000" y="7919999"/>
                </a:lnTo>
                <a:lnTo>
                  <a:pt x="0" y="7919999"/>
                </a:lnTo>
                <a:lnTo>
                  <a:pt x="0" y="0"/>
                </a:lnTo>
                <a:close/>
              </a:path>
            </a:pathLst>
          </a:custGeom>
          <a:ln w="12699">
            <a:solidFill>
              <a:srgbClr val="2FB4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bk object 18"/>
          <p:cNvSpPr/>
          <p:nvPr/>
        </p:nvSpPr>
        <p:spPr>
          <a:xfrm>
            <a:off x="71996" y="71996"/>
            <a:ext cx="5040630" cy="7776209"/>
          </a:xfrm>
          <a:custGeom>
            <a:avLst/>
            <a:gdLst/>
            <a:ahLst/>
            <a:cxnLst/>
            <a:rect l="l" t="t" r="r" b="b"/>
            <a:pathLst>
              <a:path w="5040630" h="7776209">
                <a:moveTo>
                  <a:pt x="0" y="0"/>
                </a:moveTo>
                <a:lnTo>
                  <a:pt x="5040020" y="0"/>
                </a:lnTo>
                <a:lnTo>
                  <a:pt x="5040020" y="7775994"/>
                </a:lnTo>
                <a:lnTo>
                  <a:pt x="0" y="7775994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9397" y="316992"/>
            <a:ext cx="4669155" cy="12679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9397" y="1822704"/>
            <a:ext cx="4669155" cy="52303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1763903" y="7370064"/>
            <a:ext cx="1660144" cy="396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259397" y="7370064"/>
            <a:ext cx="1193228" cy="396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3735324" y="7370064"/>
            <a:ext cx="1193228" cy="396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Gabaritos_swatches</dc:title>
  <dcterms:created xsi:type="dcterms:W3CDTF">2018-01-22T16:13:44Z</dcterms:created>
  <dcterms:modified xsi:type="dcterms:W3CDTF">2018-01-22T16:13:44Z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2018-01-17T00:00:00Z</vt:filetime>
  </property>
  <property fmtid="{D5CDD505-2E9C-101B-9397-08002B2CF9AE}" pid="3" name="Creator">
    <vt:lpwstr>Adobe Illustrator CC 2017 (Macintosh)</vt:lpwstr>
  </property>
  <property fmtid="{D5CDD505-2E9C-101B-9397-08002B2CF9AE}" pid="4" name="LastSaved">
    <vt:filetime>2018-01-22T00:00:00Z</vt:filetime>
  </property>
</Properties>
</file>