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7924800" cy="5187950"/>
  <p:notesSz cx="7924800" cy="51879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1608264"/>
            <a:ext cx="6736080" cy="10894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2905252"/>
            <a:ext cx="5547360" cy="1296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1193228"/>
            <a:ext cx="344728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2" y="1193228"/>
            <a:ext cx="344728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7704455" cy="4968240"/>
          </a:xfrm>
          <a:custGeom>
            <a:avLst/>
            <a:gdLst/>
            <a:ahLst/>
            <a:cxnLst/>
            <a:rect l="l" t="t" r="r" b="b"/>
            <a:pathLst>
              <a:path w="7704455" h="4968240">
                <a:moveTo>
                  <a:pt x="0" y="0"/>
                </a:moveTo>
                <a:lnTo>
                  <a:pt x="7703997" y="0"/>
                </a:lnTo>
                <a:lnTo>
                  <a:pt x="7703997" y="4968011"/>
                </a:lnTo>
                <a:lnTo>
                  <a:pt x="0" y="496801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7920355" cy="5184140"/>
          </a:xfrm>
          <a:custGeom>
            <a:avLst/>
            <a:gdLst/>
            <a:ahLst/>
            <a:cxnLst/>
            <a:rect l="l" t="t" r="r" b="b"/>
            <a:pathLst>
              <a:path w="7920355" h="5184140">
                <a:moveTo>
                  <a:pt x="7919999" y="5184000"/>
                </a:moveTo>
                <a:lnTo>
                  <a:pt x="0" y="5184000"/>
                </a:lnTo>
                <a:lnTo>
                  <a:pt x="0" y="0"/>
                </a:lnTo>
                <a:lnTo>
                  <a:pt x="7919999" y="0"/>
                </a:lnTo>
                <a:lnTo>
                  <a:pt x="7919999" y="5184000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7776209" cy="5040630"/>
          </a:xfrm>
          <a:custGeom>
            <a:avLst/>
            <a:gdLst/>
            <a:ahLst/>
            <a:cxnLst/>
            <a:rect l="l" t="t" r="r" b="b"/>
            <a:pathLst>
              <a:path w="7776209" h="5040630">
                <a:moveTo>
                  <a:pt x="0" y="0"/>
                </a:moveTo>
                <a:lnTo>
                  <a:pt x="7775994" y="0"/>
                </a:lnTo>
                <a:lnTo>
                  <a:pt x="7775994" y="5040007"/>
                </a:lnTo>
                <a:lnTo>
                  <a:pt x="0" y="5040007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207518"/>
            <a:ext cx="7132320" cy="830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1193228"/>
            <a:ext cx="7132320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4824793"/>
            <a:ext cx="2535936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4824793"/>
            <a:ext cx="1822704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4824793"/>
            <a:ext cx="1822704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Gabaritos_swatches</dc:title>
  <dcterms:created xsi:type="dcterms:W3CDTF">2018-01-22T16:13:33Z</dcterms:created>
  <dcterms:modified xsi:type="dcterms:W3CDTF">2018-01-22T16:13:33Z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