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943100" cy="3384550"/>
  <p:notesSz cx="1943100" cy="33845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6208" y="1049210"/>
            <a:ext cx="1657032" cy="710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92417" y="1895348"/>
            <a:ext cx="1364615" cy="846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7472" y="778446"/>
            <a:ext cx="848010" cy="22338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03966" y="778446"/>
            <a:ext cx="848010" cy="22338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8000" y="108000"/>
            <a:ext cx="1728470" cy="3168015"/>
          </a:xfrm>
          <a:custGeom>
            <a:avLst/>
            <a:gdLst/>
            <a:ahLst/>
            <a:cxnLst/>
            <a:rect l="l" t="t" r="r" b="b"/>
            <a:pathLst>
              <a:path w="1728470" h="3168015">
                <a:moveTo>
                  <a:pt x="0" y="0"/>
                </a:moveTo>
                <a:lnTo>
                  <a:pt x="1728000" y="0"/>
                </a:lnTo>
                <a:lnTo>
                  <a:pt x="1728000" y="3168002"/>
                </a:lnTo>
                <a:lnTo>
                  <a:pt x="0" y="3168002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EA0B8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0"/>
            <a:ext cx="1944370" cy="3384550"/>
          </a:xfrm>
          <a:custGeom>
            <a:avLst/>
            <a:gdLst/>
            <a:ahLst/>
            <a:cxnLst/>
            <a:rect l="l" t="t" r="r" b="b"/>
            <a:pathLst>
              <a:path w="1944370" h="3384550">
                <a:moveTo>
                  <a:pt x="0" y="0"/>
                </a:moveTo>
                <a:lnTo>
                  <a:pt x="1944001" y="0"/>
                </a:lnTo>
                <a:lnTo>
                  <a:pt x="1944001" y="3384003"/>
                </a:lnTo>
                <a:lnTo>
                  <a:pt x="0" y="3384003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2FB44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71996" y="72009"/>
            <a:ext cx="1800225" cy="3240405"/>
          </a:xfrm>
          <a:custGeom>
            <a:avLst/>
            <a:gdLst/>
            <a:ahLst/>
            <a:cxnLst/>
            <a:rect l="l" t="t" r="r" b="b"/>
            <a:pathLst>
              <a:path w="1800225" h="3240404">
                <a:moveTo>
                  <a:pt x="0" y="0"/>
                </a:moveTo>
                <a:lnTo>
                  <a:pt x="1799996" y="0"/>
                </a:lnTo>
                <a:lnTo>
                  <a:pt x="1799996" y="3239998"/>
                </a:lnTo>
                <a:lnTo>
                  <a:pt x="0" y="3239998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10202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472" y="135382"/>
            <a:ext cx="1754505" cy="5415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7472" y="778446"/>
            <a:ext cx="1754505" cy="22338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62813" y="3147631"/>
            <a:ext cx="623824" cy="1692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7472" y="3147631"/>
            <a:ext cx="448373" cy="1692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03604" y="3147631"/>
            <a:ext cx="448373" cy="1692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BUSINESSCARD_28X70_real_size_v2</dc:title>
  <dcterms:created xsi:type="dcterms:W3CDTF">2018-01-22T14:49:46Z</dcterms:created>
  <dcterms:modified xsi:type="dcterms:W3CDTF">2018-01-22T14:49:46Z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2018-01-17T00:00:00Z</vt:filetime>
  </property>
  <property fmtid="{D5CDD505-2E9C-101B-9397-08002B2CF9AE}" pid="3" name="Creator">
    <vt:lpwstr>Adobe Illustrator CC 2017 (Macintosh)</vt:lpwstr>
  </property>
  <property fmtid="{D5CDD505-2E9C-101B-9397-08002B2CF9AE}" pid="4" name="LastSaved">
    <vt:filetime>2018-01-22T00:00:00Z</vt:filetime>
  </property>
</Properties>
</file>