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3378200" cy="1949450"/>
  <p:notesSz cx="3378200" cy="19494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3841" y="604329"/>
            <a:ext cx="2876867" cy="40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507682" y="1091692"/>
            <a:ext cx="2369185" cy="4873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69227" y="448373"/>
            <a:ext cx="1472279" cy="12866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743043" y="448373"/>
            <a:ext cx="1472279" cy="12866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3168015" cy="1728470"/>
          </a:xfrm>
          <a:custGeom>
            <a:avLst/>
            <a:gdLst/>
            <a:ahLst/>
            <a:cxnLst/>
            <a:rect l="l" t="t" r="r" b="b"/>
            <a:pathLst>
              <a:path w="3168015" h="1728470">
                <a:moveTo>
                  <a:pt x="0" y="0"/>
                </a:moveTo>
                <a:lnTo>
                  <a:pt x="3168002" y="0"/>
                </a:lnTo>
                <a:lnTo>
                  <a:pt x="3168002" y="1728000"/>
                </a:lnTo>
                <a:lnTo>
                  <a:pt x="0" y="172800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3384550" cy="1944370"/>
          </a:xfrm>
          <a:custGeom>
            <a:avLst/>
            <a:gdLst/>
            <a:ahLst/>
            <a:cxnLst/>
            <a:rect l="l" t="t" r="r" b="b"/>
            <a:pathLst>
              <a:path w="3384550" h="1944370">
                <a:moveTo>
                  <a:pt x="0" y="0"/>
                </a:moveTo>
                <a:lnTo>
                  <a:pt x="3384003" y="0"/>
                </a:lnTo>
                <a:lnTo>
                  <a:pt x="3384003" y="1944001"/>
                </a:lnTo>
                <a:lnTo>
                  <a:pt x="0" y="1944001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1996"/>
            <a:ext cx="3240405" cy="1800225"/>
          </a:xfrm>
          <a:custGeom>
            <a:avLst/>
            <a:gdLst/>
            <a:ahLst/>
            <a:cxnLst/>
            <a:rect l="l" t="t" r="r" b="b"/>
            <a:pathLst>
              <a:path w="3240404" h="1800225">
                <a:moveTo>
                  <a:pt x="0" y="0"/>
                </a:moveTo>
                <a:lnTo>
                  <a:pt x="3239998" y="0"/>
                </a:lnTo>
                <a:lnTo>
                  <a:pt x="3239998" y="1799996"/>
                </a:lnTo>
                <a:lnTo>
                  <a:pt x="0" y="1799996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1020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9227" y="77978"/>
            <a:ext cx="3046095" cy="3119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9227" y="448373"/>
            <a:ext cx="3046095" cy="12866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1150747" y="1812988"/>
            <a:ext cx="1083056" cy="974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69227" y="1812988"/>
            <a:ext cx="778446" cy="974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2436876" y="1812988"/>
            <a:ext cx="778446" cy="974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BUSINESSCARD_50X90_real_size</dc:title>
  <dcterms:created xsi:type="dcterms:W3CDTF">2018-01-22T14:49:34Z</dcterms:created>
  <dcterms:modified xsi:type="dcterms:W3CDTF">2018-01-22T14:49:34Z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