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3200400" cy="2127250"/>
  <p:notesSz cx="3200400" cy="21272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0506" y="659447"/>
            <a:ext cx="2725737" cy="4467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81012" y="1191260"/>
            <a:ext cx="2244725" cy="531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60337" y="489267"/>
            <a:ext cx="1394936" cy="1403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651476" y="489267"/>
            <a:ext cx="1394936" cy="1403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2988310" cy="1908175"/>
          </a:xfrm>
          <a:custGeom>
            <a:avLst/>
            <a:gdLst/>
            <a:ahLst/>
            <a:cxnLst/>
            <a:rect l="l" t="t" r="r" b="b"/>
            <a:pathLst>
              <a:path w="2988310" h="1908175">
                <a:moveTo>
                  <a:pt x="0" y="0"/>
                </a:moveTo>
                <a:lnTo>
                  <a:pt x="2988005" y="0"/>
                </a:lnTo>
                <a:lnTo>
                  <a:pt x="2988005" y="1907997"/>
                </a:lnTo>
                <a:lnTo>
                  <a:pt x="0" y="190799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3204210" cy="2124075"/>
          </a:xfrm>
          <a:custGeom>
            <a:avLst/>
            <a:gdLst/>
            <a:ahLst/>
            <a:cxnLst/>
            <a:rect l="l" t="t" r="r" b="b"/>
            <a:pathLst>
              <a:path w="3204210" h="2124075">
                <a:moveTo>
                  <a:pt x="0" y="0"/>
                </a:moveTo>
                <a:lnTo>
                  <a:pt x="3204006" y="0"/>
                </a:lnTo>
                <a:lnTo>
                  <a:pt x="3204006" y="2123998"/>
                </a:lnTo>
                <a:lnTo>
                  <a:pt x="0" y="2123998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3060065" cy="1980564"/>
          </a:xfrm>
          <a:custGeom>
            <a:avLst/>
            <a:gdLst/>
            <a:ahLst/>
            <a:cxnLst/>
            <a:rect l="l" t="t" r="r" b="b"/>
            <a:pathLst>
              <a:path w="3060065" h="1980564">
                <a:moveTo>
                  <a:pt x="3060001" y="1980006"/>
                </a:moveTo>
                <a:lnTo>
                  <a:pt x="0" y="1980006"/>
                </a:lnTo>
                <a:lnTo>
                  <a:pt x="0" y="0"/>
                </a:lnTo>
                <a:lnTo>
                  <a:pt x="3060001" y="0"/>
                </a:lnTo>
                <a:lnTo>
                  <a:pt x="3060001" y="1980006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337" y="85090"/>
            <a:ext cx="2886075" cy="340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0337" y="489267"/>
            <a:ext cx="2886075" cy="1403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090295" y="1978342"/>
            <a:ext cx="1026160" cy="106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60337" y="1978342"/>
            <a:ext cx="737552" cy="106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2308860" y="1978342"/>
            <a:ext cx="737552" cy="106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BUSINESSCARD_55X85_real_size</dc:title>
  <dcterms:created xsi:type="dcterms:W3CDTF">2018-01-22T14:58:37Z</dcterms:created>
  <dcterms:modified xsi:type="dcterms:W3CDTF">2018-01-22T14:58:37Z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