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2120900" cy="3206750"/>
  <p:notesSz cx="2120900" cy="32067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9543" y="994092"/>
            <a:ext cx="1808162" cy="6734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19087" y="1795780"/>
            <a:ext cx="1489075" cy="8016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6362" y="737552"/>
            <a:ext cx="925353" cy="21164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95533" y="737552"/>
            <a:ext cx="925353" cy="21164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7988" y="107988"/>
            <a:ext cx="1908175" cy="2988310"/>
          </a:xfrm>
          <a:custGeom>
            <a:avLst/>
            <a:gdLst/>
            <a:ahLst/>
            <a:cxnLst/>
            <a:rect l="l" t="t" r="r" b="b"/>
            <a:pathLst>
              <a:path w="1908175" h="2988310">
                <a:moveTo>
                  <a:pt x="0" y="0"/>
                </a:moveTo>
                <a:lnTo>
                  <a:pt x="1908009" y="0"/>
                </a:lnTo>
                <a:lnTo>
                  <a:pt x="1908009" y="2988005"/>
                </a:lnTo>
                <a:lnTo>
                  <a:pt x="0" y="2988005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EA0B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-12" y="0"/>
            <a:ext cx="2124075" cy="3204210"/>
          </a:xfrm>
          <a:custGeom>
            <a:avLst/>
            <a:gdLst/>
            <a:ahLst/>
            <a:cxnLst/>
            <a:rect l="l" t="t" r="r" b="b"/>
            <a:pathLst>
              <a:path w="2124075" h="3204210">
                <a:moveTo>
                  <a:pt x="0" y="0"/>
                </a:moveTo>
                <a:lnTo>
                  <a:pt x="2124011" y="0"/>
                </a:lnTo>
                <a:lnTo>
                  <a:pt x="2124011" y="3204006"/>
                </a:lnTo>
                <a:lnTo>
                  <a:pt x="0" y="3204006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2FB4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71996" y="71996"/>
            <a:ext cx="1980564" cy="3060065"/>
          </a:xfrm>
          <a:custGeom>
            <a:avLst/>
            <a:gdLst/>
            <a:ahLst/>
            <a:cxnLst/>
            <a:rect l="l" t="t" r="r" b="b"/>
            <a:pathLst>
              <a:path w="1980564" h="3060065">
                <a:moveTo>
                  <a:pt x="0" y="0"/>
                </a:moveTo>
                <a:lnTo>
                  <a:pt x="1979993" y="0"/>
                </a:lnTo>
                <a:lnTo>
                  <a:pt x="1979993" y="3060001"/>
                </a:lnTo>
                <a:lnTo>
                  <a:pt x="0" y="3060001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6362" y="128270"/>
            <a:ext cx="1914525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6362" y="737552"/>
            <a:ext cx="1914525" cy="21164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723265" y="2982277"/>
            <a:ext cx="680720" cy="160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6362" y="2982277"/>
            <a:ext cx="489267" cy="160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531620" y="2982277"/>
            <a:ext cx="489267" cy="160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Gabaritos_swatches</dc:title>
  <dcterms:created xsi:type="dcterms:W3CDTF">2018-01-22T14:58:52Z</dcterms:created>
  <dcterms:modified xsi:type="dcterms:W3CDTF">2018-01-22T14:58:52Z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2018-01-17T00:00:00Z</vt:filetime>
  </property>
  <property fmtid="{D5CDD505-2E9C-101B-9397-08002B2CF9AE}" pid="3" name="Creator">
    <vt:lpwstr>Adobe Illustrator CC 2017 (Macintosh)</vt:lpwstr>
  </property>
  <property fmtid="{D5CDD505-2E9C-101B-9397-08002B2CF9AE}" pid="4" name="LastSaved">
    <vt:filetime>2018-01-22T00:00:00Z</vt:filetime>
  </property>
</Properties>
</file>