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docProps/app.xml" ContentType="application/vnd.openxmlformats-officedocument.extended-properties+xml"/>
  <Override PartName="/docProps/core.xml" ContentType="application/vnd.openxmlformats-package.core-properties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officeDocument/2006/relationships/extended-properties" Target="docProps/app.xml"/><Relationship Id="rId3" Type="http://schemas.openxmlformats.org/package/2006/relationships/metadata/core-properties" Target="docProps/core.xml"/><Relationship Id="rId4" Type="http://schemas.openxmlformats.org/officeDocument/2006/relationships/custom-properties" Target="docProps/custom.xml"/></Relationships>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6"/>
  </p:sldIdLst>
  <p:sldSz cx="5181600" cy="7924800"/>
  <p:notesSz cx="5181600" cy="7924800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8" d="100"/>
          <a:sy n="78" d="100"/>
        </p:scale>
        <p:origin x="-1536" y="-84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theme" Target="theme/theme1.xml"/><Relationship Id="rId3" Type="http://schemas.openxmlformats.org/officeDocument/2006/relationships/viewProps" Target="viewProps.xml"/><Relationship Id="rId4" Type="http://schemas.openxmlformats.org/officeDocument/2006/relationships/presProps" Target="presProps.xml"/><Relationship Id="rId5" Type="http://schemas.openxmlformats.org/officeDocument/2006/relationships/tableStyles" Target="tableStyles.xml"/><Relationship Id="rId6" Type="http://schemas.openxmlformats.org/officeDocument/2006/relationships/slide" Target="slides/slide1.xml"/></Relationships>
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389096" y="2456688"/>
            <a:ext cx="4409757" cy="166420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778192" y="4437888"/>
            <a:ext cx="3631565" cy="19812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idx="2" sz="half"/>
          </p:nvPr>
        </p:nvSpPr>
        <p:spPr>
          <a:xfrm>
            <a:off x="259397" y="1822704"/>
            <a:ext cx="2256758" cy="523036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idx="3" sz="half"/>
          </p:nvPr>
        </p:nvSpPr>
        <p:spPr>
          <a:xfrm>
            <a:off x="2671794" y="1822704"/>
            <a:ext cx="2256758" cy="523036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6" name="Holder 6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7" name="Holder 7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5" name="Holder 5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4" name="Holder 4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theme" Target="../theme/theme1.xml"/></Relationships>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-7" y="3959999"/>
            <a:ext cx="5184140" cy="0"/>
          </a:xfrm>
          <a:custGeom>
            <a:avLst/>
            <a:gdLst/>
            <a:ahLst/>
            <a:cxnLst/>
            <a:rect l="l" t="t" r="r" b="b"/>
            <a:pathLst>
              <a:path w="5184140" h="0">
                <a:moveTo>
                  <a:pt x="5183949" y="0"/>
                </a:moveTo>
                <a:lnTo>
                  <a:pt x="0" y="0"/>
                </a:lnTo>
              </a:path>
            </a:pathLst>
          </a:custGeom>
          <a:ln w="12700">
            <a:solidFill>
              <a:srgbClr val="F6EC13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7" name="bk object 17"/>
          <p:cNvSpPr/>
          <p:nvPr/>
        </p:nvSpPr>
        <p:spPr>
          <a:xfrm>
            <a:off x="108000" y="108000"/>
            <a:ext cx="4968240" cy="7704455"/>
          </a:xfrm>
          <a:custGeom>
            <a:avLst/>
            <a:gdLst/>
            <a:ahLst/>
            <a:cxnLst/>
            <a:rect l="l" t="t" r="r" b="b"/>
            <a:pathLst>
              <a:path w="4968240" h="7704455">
                <a:moveTo>
                  <a:pt x="0" y="0"/>
                </a:moveTo>
                <a:lnTo>
                  <a:pt x="4968011" y="0"/>
                </a:lnTo>
                <a:lnTo>
                  <a:pt x="4968011" y="7703997"/>
                </a:lnTo>
                <a:lnTo>
                  <a:pt x="0" y="7703997"/>
                </a:lnTo>
                <a:lnTo>
                  <a:pt x="0" y="0"/>
                </a:lnTo>
                <a:close/>
              </a:path>
            </a:pathLst>
          </a:custGeom>
          <a:ln w="12700">
            <a:solidFill>
              <a:srgbClr val="EA0B8C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8" name="bk object 18"/>
          <p:cNvSpPr/>
          <p:nvPr/>
        </p:nvSpPr>
        <p:spPr>
          <a:xfrm>
            <a:off x="0" y="0"/>
            <a:ext cx="5184140" cy="7920355"/>
          </a:xfrm>
          <a:custGeom>
            <a:avLst/>
            <a:gdLst/>
            <a:ahLst/>
            <a:cxnLst/>
            <a:rect l="l" t="t" r="r" b="b"/>
            <a:pathLst>
              <a:path w="5184140" h="7920355">
                <a:moveTo>
                  <a:pt x="0" y="0"/>
                </a:moveTo>
                <a:lnTo>
                  <a:pt x="5184000" y="0"/>
                </a:lnTo>
                <a:lnTo>
                  <a:pt x="5184000" y="7919999"/>
                </a:lnTo>
                <a:lnTo>
                  <a:pt x="0" y="7919999"/>
                </a:lnTo>
                <a:lnTo>
                  <a:pt x="0" y="0"/>
                </a:lnTo>
                <a:close/>
              </a:path>
            </a:pathLst>
          </a:custGeom>
          <a:ln w="12699">
            <a:solidFill>
              <a:srgbClr val="2FB44A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9" name="bk object 19"/>
          <p:cNvSpPr/>
          <p:nvPr/>
        </p:nvSpPr>
        <p:spPr>
          <a:xfrm>
            <a:off x="71996" y="71996"/>
            <a:ext cx="5040630" cy="7776209"/>
          </a:xfrm>
          <a:custGeom>
            <a:avLst/>
            <a:gdLst/>
            <a:ahLst/>
            <a:cxnLst/>
            <a:rect l="l" t="t" r="r" b="b"/>
            <a:pathLst>
              <a:path w="5040630" h="7776209">
                <a:moveTo>
                  <a:pt x="0" y="0"/>
                </a:moveTo>
                <a:lnTo>
                  <a:pt x="5040007" y="0"/>
                </a:lnTo>
                <a:lnTo>
                  <a:pt x="5040007" y="7775994"/>
                </a:lnTo>
                <a:lnTo>
                  <a:pt x="0" y="7775994"/>
                </a:lnTo>
                <a:lnTo>
                  <a:pt x="0" y="0"/>
                </a:lnTo>
                <a:close/>
              </a:path>
            </a:pathLst>
          </a:custGeom>
          <a:ln w="12699">
            <a:solidFill>
              <a:srgbClr val="231F2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259397" y="316992"/>
            <a:ext cx="4669155" cy="126796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259397" y="1822704"/>
            <a:ext cx="4669155" cy="523036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>
          <a:xfrm>
            <a:off x="1763903" y="7370064"/>
            <a:ext cx="1660144" cy="39624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>
          <a:xfrm>
            <a:off x="259397" y="7370064"/>
            <a:ext cx="1193228" cy="39624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>
          <a:xfrm>
            <a:off x="3735324" y="7370064"/>
            <a:ext cx="1193228" cy="39624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 folHlink="folHlink" hlink="hlink" accent1="accent1" accent2="accent2" accent3="accent3" accent4="accent4" accent5="accent5" accent6="accent6" tx2="dk2" bg2="lt2" tx1="dk1" bg1="lt1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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Application>Microsoft Office PowerPoint</Application>
  <PresentationFormat>On-screen Show (4:3)</PresentationFormat>
  <ScaleCrop>false</ScaleCrop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Gabaritos_swatches</dc:title>
  <dcterms:created xsi:type="dcterms:W3CDTF">2018-01-22T17:41:02Z</dcterms:created>
  <dcterms:modified xsi:type="dcterms:W3CDTF">2018-01-22T17:41:02Z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2018-01-22T00:00:00Z</vt:filetime>
  </property>
  <property fmtid="{D5CDD505-2E9C-101B-9397-08002B2CF9AE}" pid="3" name="Creator">
    <vt:lpwstr>Adobe Illustrator CC 2017 (Macintosh)</vt:lpwstr>
  </property>
  <property fmtid="{D5CDD505-2E9C-101B-9397-08002B2CF9AE}" pid="4" name="LastSaved">
    <vt:filetime>2018-01-22T00:00:00Z</vt:filetime>
  </property>
</Properties>
</file>