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0185400" cy="7924800"/>
  <p:notesSz cx="10185400" cy="79248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64381" y="2456688"/>
            <a:ext cx="8662988" cy="1664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28762" y="4437888"/>
            <a:ext cx="7134225" cy="1981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09587" y="1822704"/>
            <a:ext cx="4433411" cy="52303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248751" y="1822704"/>
            <a:ext cx="4433411" cy="52303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347997" y="0"/>
            <a:ext cx="0" cy="7920355"/>
          </a:xfrm>
          <a:custGeom>
            <a:avLst/>
            <a:gdLst/>
            <a:ahLst/>
            <a:cxnLst/>
            <a:rect l="l" t="t" r="r" b="b"/>
            <a:pathLst>
              <a:path w="0" h="7920355">
                <a:moveTo>
                  <a:pt x="0" y="0"/>
                </a:moveTo>
                <a:lnTo>
                  <a:pt x="0" y="7919999"/>
                </a:lnTo>
              </a:path>
            </a:pathLst>
          </a:custGeom>
          <a:ln w="12700">
            <a:solidFill>
              <a:srgbClr val="F6EC1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6732003" y="0"/>
            <a:ext cx="0" cy="7920355"/>
          </a:xfrm>
          <a:custGeom>
            <a:avLst/>
            <a:gdLst/>
            <a:ahLst/>
            <a:cxnLst/>
            <a:rect l="l" t="t" r="r" b="b"/>
            <a:pathLst>
              <a:path w="0" h="7920355">
                <a:moveTo>
                  <a:pt x="0" y="0"/>
                </a:moveTo>
                <a:lnTo>
                  <a:pt x="0" y="7919999"/>
                </a:lnTo>
              </a:path>
            </a:pathLst>
          </a:custGeom>
          <a:ln w="12700">
            <a:solidFill>
              <a:srgbClr val="F6EC1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108000" y="108000"/>
            <a:ext cx="9972040" cy="7704455"/>
          </a:xfrm>
          <a:custGeom>
            <a:avLst/>
            <a:gdLst/>
            <a:ahLst/>
            <a:cxnLst/>
            <a:rect l="l" t="t" r="r" b="b"/>
            <a:pathLst>
              <a:path w="9972040" h="7704455">
                <a:moveTo>
                  <a:pt x="0" y="0"/>
                </a:moveTo>
                <a:lnTo>
                  <a:pt x="9972001" y="0"/>
                </a:lnTo>
                <a:lnTo>
                  <a:pt x="9972001" y="7703997"/>
                </a:lnTo>
                <a:lnTo>
                  <a:pt x="0" y="7703997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0" y="0"/>
            <a:ext cx="10188575" cy="7920355"/>
          </a:xfrm>
          <a:custGeom>
            <a:avLst/>
            <a:gdLst/>
            <a:ahLst/>
            <a:cxnLst/>
            <a:rect l="l" t="t" r="r" b="b"/>
            <a:pathLst>
              <a:path w="10188575" h="7920355">
                <a:moveTo>
                  <a:pt x="10188003" y="7919999"/>
                </a:moveTo>
                <a:lnTo>
                  <a:pt x="0" y="7919999"/>
                </a:lnTo>
                <a:lnTo>
                  <a:pt x="0" y="0"/>
                </a:lnTo>
                <a:lnTo>
                  <a:pt x="10188003" y="0"/>
                </a:lnTo>
                <a:lnTo>
                  <a:pt x="10188003" y="7919999"/>
                </a:lnTo>
                <a:close/>
              </a:path>
            </a:pathLst>
          </a:custGeom>
          <a:ln w="12700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71996" y="71996"/>
            <a:ext cx="10044430" cy="7776209"/>
          </a:xfrm>
          <a:custGeom>
            <a:avLst/>
            <a:gdLst/>
            <a:ahLst/>
            <a:cxnLst/>
            <a:rect l="l" t="t" r="r" b="b"/>
            <a:pathLst>
              <a:path w="10044430" h="7776209">
                <a:moveTo>
                  <a:pt x="0" y="0"/>
                </a:moveTo>
                <a:lnTo>
                  <a:pt x="10044010" y="0"/>
                </a:lnTo>
                <a:lnTo>
                  <a:pt x="10044010" y="7775994"/>
                </a:lnTo>
                <a:lnTo>
                  <a:pt x="0" y="7775994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01020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9587" y="316992"/>
            <a:ext cx="9172575" cy="1267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9587" y="1822704"/>
            <a:ext cx="9172575" cy="52303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465195" y="7370064"/>
            <a:ext cx="3261360" cy="396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09587" y="7370064"/>
            <a:ext cx="2344102" cy="396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338060" y="7370064"/>
            <a:ext cx="2344102" cy="396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BROCHURE_TRIFOLD_21.6X27.9cm_Real_Size_Front_H</dc:title>
  <dcterms:created xsi:type="dcterms:W3CDTF">2018-01-30T13:36:50Z</dcterms:created>
  <dcterms:modified xsi:type="dcterms:W3CDTF">2018-01-30T13:36:50Z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2018-01-30T00:00:00Z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2018-01-30T00:00:00Z</vt:filetime>
  </property>
</Properties>
</file>