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7924800" cy="10191750"/>
  <p:notesSz cx="7924800" cy="101917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4360" y="3159442"/>
            <a:ext cx="6736080" cy="21402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8720" y="5707380"/>
            <a:ext cx="5547360" cy="2547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96240" y="2344102"/>
            <a:ext cx="3447288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81272" y="2344102"/>
            <a:ext cx="3447288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-5" y="3348002"/>
            <a:ext cx="7920355" cy="0"/>
          </a:xfrm>
          <a:custGeom>
            <a:avLst/>
            <a:gdLst/>
            <a:ahLst/>
            <a:cxnLst/>
            <a:rect l="l" t="t" r="r" b="b"/>
            <a:pathLst>
              <a:path w="7920355" h="0">
                <a:moveTo>
                  <a:pt x="79199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-5" y="6732007"/>
            <a:ext cx="7920355" cy="0"/>
          </a:xfrm>
          <a:custGeom>
            <a:avLst/>
            <a:gdLst/>
            <a:ahLst/>
            <a:cxnLst/>
            <a:rect l="l" t="t" r="r" b="b"/>
            <a:pathLst>
              <a:path w="7920355" h="0">
                <a:moveTo>
                  <a:pt x="79199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108000" y="108001"/>
            <a:ext cx="7704455" cy="9972040"/>
          </a:xfrm>
          <a:custGeom>
            <a:avLst/>
            <a:gdLst/>
            <a:ahLst/>
            <a:cxnLst/>
            <a:rect l="l" t="t" r="r" b="b"/>
            <a:pathLst>
              <a:path w="7704455" h="9972040">
                <a:moveTo>
                  <a:pt x="0" y="0"/>
                </a:moveTo>
                <a:lnTo>
                  <a:pt x="7703985" y="0"/>
                </a:lnTo>
                <a:lnTo>
                  <a:pt x="7703985" y="9972001"/>
                </a:lnTo>
                <a:lnTo>
                  <a:pt x="0" y="997200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0"/>
            <a:ext cx="7920355" cy="10188575"/>
          </a:xfrm>
          <a:custGeom>
            <a:avLst/>
            <a:gdLst/>
            <a:ahLst/>
            <a:cxnLst/>
            <a:rect l="l" t="t" r="r" b="b"/>
            <a:pathLst>
              <a:path w="7920355" h="10188575">
                <a:moveTo>
                  <a:pt x="0" y="0"/>
                </a:moveTo>
                <a:lnTo>
                  <a:pt x="7919999" y="0"/>
                </a:lnTo>
                <a:lnTo>
                  <a:pt x="7919999" y="10188003"/>
                </a:lnTo>
                <a:lnTo>
                  <a:pt x="0" y="10188003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71996" y="72009"/>
            <a:ext cx="7776209" cy="10044430"/>
          </a:xfrm>
          <a:custGeom>
            <a:avLst/>
            <a:gdLst/>
            <a:ahLst/>
            <a:cxnLst/>
            <a:rect l="l" t="t" r="r" b="b"/>
            <a:pathLst>
              <a:path w="7776209" h="10044430">
                <a:moveTo>
                  <a:pt x="0" y="0"/>
                </a:moveTo>
                <a:lnTo>
                  <a:pt x="7775994" y="0"/>
                </a:lnTo>
                <a:lnTo>
                  <a:pt x="7775994" y="10044010"/>
                </a:lnTo>
                <a:lnTo>
                  <a:pt x="0" y="1004401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1020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407670"/>
            <a:ext cx="7132320" cy="1630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240" y="2344102"/>
            <a:ext cx="7132320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94432" y="9478328"/>
            <a:ext cx="2535936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96240" y="9478328"/>
            <a:ext cx="1822704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705856" y="9478328"/>
            <a:ext cx="1822704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BROCHURE_TRIFOLD_21.6X27.9cm_Real_Size_Front_V</dc:title>
  <dcterms:created xsi:type="dcterms:W3CDTF">2018-01-30T13:37:00Z</dcterms:created>
  <dcterms:modified xsi:type="dcterms:W3CDTF">2018-01-30T13:37:00Z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2018-01-30T00:00:00Z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2018-01-30T00:00:00Z</vt:filetime>
  </property>
</Properties>
</file>